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71" r:id="rId6"/>
    <p:sldId id="260" r:id="rId7"/>
    <p:sldId id="261" r:id="rId8"/>
    <p:sldId id="262" r:id="rId9"/>
    <p:sldId id="265" r:id="rId10"/>
    <p:sldId id="266" r:id="rId11"/>
    <p:sldId id="267" r:id="rId12"/>
    <p:sldId id="268" r:id="rId13"/>
    <p:sldId id="269" r:id="rId14"/>
    <p:sldId id="263" r:id="rId15"/>
    <p:sldId id="277" r:id="rId16"/>
    <p:sldId id="264" r:id="rId17"/>
    <p:sldId id="270" r:id="rId18"/>
    <p:sldId id="274" r:id="rId19"/>
    <p:sldId id="276"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B61"/>
    <a:srgbClr val="FF42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90" dt="2021-06-24T01:17:1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25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4T21:24:23.843" v="3024" actId="20577"/>
      <pc:docMkLst>
        <pc:docMk/>
      </pc:docMkLst>
      <pc:sldChg chg="addSp delSp modSp new mod modTransition modMedia setBg delAnim setClrOvrMap">
        <pc:chgData name="Tamjid Ahsan" userId="15c1a18861ae33e8" providerId="LiveId" clId="{F65C8AF1-BF7A-4C4A-A5CD-92A826C11E09}" dt="2021-06-24T08:02:30.335" v="2833"/>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1T00:33:57.096" v="697" actId="26606"/>
          <ac:spMkLst>
            <pc:docMk/>
            <pc:sldMk cId="2796319855" sldId="256"/>
            <ac:spMk id="50" creationId="{9203DE33-2CD4-4CA8-9AF3-37C3B65133B0}"/>
          </ac:spMkLst>
        </pc:spChg>
        <pc:spChg chg="add del">
          <ac:chgData name="Tamjid Ahsan" userId="15c1a18861ae33e8" providerId="LiveId" clId="{F65C8AF1-BF7A-4C4A-A5CD-92A826C11E09}" dt="2021-06-21T00:33:57.096" v="697" actId="26606"/>
          <ac:spMkLst>
            <pc:docMk/>
            <pc:sldMk cId="2796319855" sldId="256"/>
            <ac:spMk id="51" creationId="{0AF57B88-1D4C-41FA-A761-EC1DD10C35CB}"/>
          </ac:spMkLst>
        </pc:spChg>
        <pc:spChg chg="add del">
          <ac:chgData name="Tamjid Ahsan" userId="15c1a18861ae33e8" providerId="LiveId" clId="{F65C8AF1-BF7A-4C4A-A5CD-92A826C11E09}" dt="2021-06-21T00:33:57.096" v="697" actId="26606"/>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1T00:33:57.096" v="697" actId="26606"/>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modNotesTx">
        <pc:chgData name="Tamjid Ahsan" userId="15c1a18861ae33e8" providerId="LiveId" clId="{F65C8AF1-BF7A-4C4A-A5CD-92A826C11E09}" dt="2021-06-24T21:18:53.020" v="2988" actId="20577"/>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1T01:54:17.590" v="158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ac:chgData name="Tamjid Ahsan" userId="15c1a18861ae33e8" providerId="LiveId" clId="{F65C8AF1-BF7A-4C4A-A5CD-92A826C11E09}" dt="2021-06-21T00:30:36.239" v="624" actId="26606"/>
          <ac:spMkLst>
            <pc:docMk/>
            <pc:sldMk cId="3988860682" sldId="257"/>
            <ac:spMk id="25" creationId="{12609869-9E80-471B-A487-A53288E0E791}"/>
          </ac:spMkLst>
        </pc:spChg>
        <pc:spChg chg="add">
          <ac:chgData name="Tamjid Ahsan" userId="15c1a18861ae33e8" providerId="LiveId" clId="{F65C8AF1-BF7A-4C4A-A5CD-92A826C11E09}" dt="2021-06-21T00:30:36.239" v="624" actId="26606"/>
          <ac:spMkLst>
            <pc:docMk/>
            <pc:sldMk cId="3988860682" sldId="257"/>
            <ac:spMk id="26" creationId="{7004738A-9D34-43E8-97D2-CA0EED4F8BE0}"/>
          </ac:spMkLst>
        </pc:spChg>
        <pc:spChg chg="add">
          <ac:chgData name="Tamjid Ahsan" userId="15c1a18861ae33e8" providerId="LiveId" clId="{F65C8AF1-BF7A-4C4A-A5CD-92A826C11E09}" dt="2021-06-21T00:30:36.239" v="624" actId="26606"/>
          <ac:spMkLst>
            <pc:docMk/>
            <pc:sldMk cId="3988860682" sldId="257"/>
            <ac:spMk id="27" creationId="{B8B8D07F-F13E-443E-BA68-2D26672D76B9}"/>
          </ac:spMkLst>
        </pc:spChg>
        <pc:spChg chg="add">
          <ac:chgData name="Tamjid Ahsan" userId="15c1a18861ae33e8" providerId="LiveId" clId="{F65C8AF1-BF7A-4C4A-A5CD-92A826C11E09}" dt="2021-06-21T00:30:36.239" v="624" actId="26606"/>
          <ac:spMkLst>
            <pc:docMk/>
            <pc:sldMk cId="3988860682" sldId="257"/>
            <ac:spMk id="28" creationId="{2813A4FA-24A5-41ED-A534-3807D1B2F344}"/>
          </ac:spMkLst>
        </pc:spChg>
        <pc:spChg chg="add">
          <ac:chgData name="Tamjid Ahsan" userId="15c1a18861ae33e8" providerId="LiveId" clId="{F65C8AF1-BF7A-4C4A-A5CD-92A826C11E09}" dt="2021-06-21T00:30:36.239" v="624" actId="26606"/>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1T02:05:34.822" v="2007" actId="14100"/>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modSp new mod modTransition setBg">
        <pc:chgData name="Tamjid Ahsan" userId="15c1a18861ae33e8" providerId="LiveId" clId="{F65C8AF1-BF7A-4C4A-A5CD-92A826C11E09}" dt="2021-06-24T08:02:44.459" v="2836"/>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1T01:56:20.288" v="1601" actId="404"/>
          <ac:spMkLst>
            <pc:docMk/>
            <pc:sldMk cId="2341824175" sldId="258"/>
            <ac:spMk id="3" creationId="{0CED1052-5520-4BA2-B7A1-3216BBEC57E2}"/>
          </ac:spMkLst>
        </pc:spChg>
        <pc:spChg chg="add">
          <ac:chgData name="Tamjid Ahsan" userId="15c1a18861ae33e8" providerId="LiveId" clId="{F65C8AF1-BF7A-4C4A-A5CD-92A826C11E09}" dt="2021-06-21T00:28:14.299" v="607" actId="26606"/>
          <ac:spMkLst>
            <pc:docMk/>
            <pc:sldMk cId="2341824175" sldId="258"/>
            <ac:spMk id="8" creationId="{DEE2AD96-B495-4E06-9291-B71706F728CB}"/>
          </ac:spMkLst>
        </pc:spChg>
        <pc:spChg chg="add">
          <ac:chgData name="Tamjid Ahsan" userId="15c1a18861ae33e8" providerId="LiveId" clId="{F65C8AF1-BF7A-4C4A-A5CD-92A826C11E09}" dt="2021-06-21T00:28:14.299" v="607" actId="26606"/>
          <ac:spMkLst>
            <pc:docMk/>
            <pc:sldMk cId="2341824175" sldId="258"/>
            <ac:spMk id="10" creationId="{53CF6D67-C5A8-4ADD-9E8E-1E38CA1D3166}"/>
          </ac:spMkLst>
        </pc:spChg>
        <pc:spChg chg="add">
          <ac:chgData name="Tamjid Ahsan" userId="15c1a18861ae33e8" providerId="LiveId" clId="{F65C8AF1-BF7A-4C4A-A5CD-92A826C11E09}" dt="2021-06-21T00:28:14.299" v="607" actId="26606"/>
          <ac:spMkLst>
            <pc:docMk/>
            <pc:sldMk cId="2341824175" sldId="258"/>
            <ac:spMk id="12" creationId="{86909FA0-B515-4681-B7A8-FA281D133B94}"/>
          </ac:spMkLst>
        </pc:spChg>
        <pc:spChg chg="add">
          <ac:chgData name="Tamjid Ahsan" userId="15c1a18861ae33e8" providerId="LiveId" clId="{F65C8AF1-BF7A-4C4A-A5CD-92A826C11E09}" dt="2021-06-21T00:28:14.299" v="607" actId="26606"/>
          <ac:spMkLst>
            <pc:docMk/>
            <pc:sldMk cId="2341824175" sldId="258"/>
            <ac:spMk id="14" creationId="{21C9FE86-FCC3-4A31-AA1C-C882262B7FE7}"/>
          </ac:spMkLst>
        </pc:spChg>
        <pc:spChg chg="add">
          <ac:chgData name="Tamjid Ahsan" userId="15c1a18861ae33e8" providerId="LiveId" clId="{F65C8AF1-BF7A-4C4A-A5CD-92A826C11E09}" dt="2021-06-21T00:28:14.299" v="607" actId="26606"/>
          <ac:spMkLst>
            <pc:docMk/>
            <pc:sldMk cId="2341824175" sldId="258"/>
            <ac:spMk id="16" creationId="{7D96243B-ECED-4B71-8E06-AE9A285EAD20}"/>
          </ac:spMkLst>
        </pc:spChg>
        <pc:spChg chg="add">
          <ac:chgData name="Tamjid Ahsan" userId="15c1a18861ae33e8" providerId="LiveId" clId="{F65C8AF1-BF7A-4C4A-A5CD-92A826C11E09}" dt="2021-06-21T00:28:14.299" v="607" actId="26606"/>
          <ac:spMkLst>
            <pc:docMk/>
            <pc:sldMk cId="2341824175" sldId="258"/>
            <ac:spMk id="18" creationId="{A09989E4-EFDC-4A90-A633-E0525FB4139E}"/>
          </ac:spMkLst>
        </pc:spChg>
      </pc:sldChg>
      <pc:sldChg chg="addSp delSp modSp new mod modTransition setBg">
        <pc:chgData name="Tamjid Ahsan" userId="15c1a18861ae33e8" providerId="LiveId" clId="{F65C8AF1-BF7A-4C4A-A5CD-92A826C11E09}" dt="2021-06-24T08:02:47.328" v="2837"/>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4T06:11:35.817" v="2756" actId="403"/>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ac:chgData name="Tamjid Ahsan" userId="15c1a18861ae33e8" providerId="LiveId" clId="{F65C8AF1-BF7A-4C4A-A5CD-92A826C11E09}" dt="2021-06-21T00:28:04.327" v="606" actId="26606"/>
          <ac:spMkLst>
            <pc:docMk/>
            <pc:sldMk cId="835352730" sldId="259"/>
            <ac:spMk id="24" creationId="{1B15ED52-F352-441B-82BF-E0EA34836D08}"/>
          </ac:spMkLst>
        </pc:spChg>
        <pc:spChg chg="add">
          <ac:chgData name="Tamjid Ahsan" userId="15c1a18861ae33e8" providerId="LiveId" clId="{F65C8AF1-BF7A-4C4A-A5CD-92A826C11E09}" dt="2021-06-21T00:28:04.327" v="606" actId="26606"/>
          <ac:spMkLst>
            <pc:docMk/>
            <pc:sldMk cId="835352730" sldId="259"/>
            <ac:spMk id="25" creationId="{3B2E3793-BFE6-45A2-9B7B-E18844431C99}"/>
          </ac:spMkLst>
        </pc:spChg>
        <pc:spChg chg="add">
          <ac:chgData name="Tamjid Ahsan" userId="15c1a18861ae33e8" providerId="LiveId" clId="{F65C8AF1-BF7A-4C4A-A5CD-92A826C11E09}" dt="2021-06-21T00:28:04.327" v="606" actId="26606"/>
          <ac:spMkLst>
            <pc:docMk/>
            <pc:sldMk cId="835352730" sldId="259"/>
            <ac:spMk id="26" creationId="{BC4C4868-CB8F-4AF9-9CDB-8108F2C19B67}"/>
          </ac:spMkLst>
        </pc:spChg>
        <pc:spChg chg="add">
          <ac:chgData name="Tamjid Ahsan" userId="15c1a18861ae33e8" providerId="LiveId" clId="{F65C8AF1-BF7A-4C4A-A5CD-92A826C11E09}" dt="2021-06-21T00:28:04.327" v="606" actId="26606"/>
          <ac:spMkLst>
            <pc:docMk/>
            <pc:sldMk cId="835352730" sldId="259"/>
            <ac:spMk id="27" creationId="{375E0459-6403-40CD-989D-56A4407CA12E}"/>
          </ac:spMkLst>
        </pc:spChg>
        <pc:spChg chg="add">
          <ac:chgData name="Tamjid Ahsan" userId="15c1a18861ae33e8" providerId="LiveId" clId="{F65C8AF1-BF7A-4C4A-A5CD-92A826C11E09}" dt="2021-06-21T00:28:04.327" v="606" actId="26606"/>
          <ac:spMkLst>
            <pc:docMk/>
            <pc:sldMk cId="835352730" sldId="259"/>
            <ac:spMk id="28" creationId="{53E5B1A8-3AC9-4BD1-9BBC-78CA94F2D1BA}"/>
          </ac:spMkLst>
        </pc:spChg>
      </pc:sldChg>
      <pc:sldChg chg="addSp delSp modSp new mod modTransition setBg modNotesTx">
        <pc:chgData name="Tamjid Ahsan" userId="15c1a18861ae33e8" providerId="LiveId" clId="{F65C8AF1-BF7A-4C4A-A5CD-92A826C11E09}" dt="2021-06-24T21:19:41.779" v="3005" actId="313"/>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1T02:06:30.937" v="2020"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ac:chgData name="Tamjid Ahsan" userId="15c1a18861ae33e8" providerId="LiveId" clId="{F65C8AF1-BF7A-4C4A-A5CD-92A826C11E09}" dt="2021-06-20T23:41:42.869" v="302" actId="26606"/>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ac:chgData name="Tamjid Ahsan" userId="15c1a18861ae33e8" providerId="LiveId" clId="{F65C8AF1-BF7A-4C4A-A5CD-92A826C11E09}" dt="2021-06-20T23:41:42.869" v="302" actId="26606"/>
          <ac:spMkLst>
            <pc:docMk/>
            <pc:sldMk cId="1497359190" sldId="260"/>
            <ac:spMk id="60" creationId="{77D859EF-0C2A-487B-A0C6-A8276E48DDB9}"/>
          </ac:spMkLst>
        </pc:spChg>
        <pc:spChg chg="add">
          <ac:chgData name="Tamjid Ahsan" userId="15c1a18861ae33e8" providerId="LiveId" clId="{F65C8AF1-BF7A-4C4A-A5CD-92A826C11E09}" dt="2021-06-20T23:41:42.869" v="302" actId="26606"/>
          <ac:spMkLst>
            <pc:docMk/>
            <pc:sldMk cId="1497359190" sldId="260"/>
            <ac:spMk id="61" creationId="{369B80C7-2B0D-4C19-AF01-91BFC4EBC999}"/>
          </ac:spMkLst>
        </pc:spChg>
        <pc:spChg chg="add">
          <ac:chgData name="Tamjid Ahsan" userId="15c1a18861ae33e8" providerId="LiveId" clId="{F65C8AF1-BF7A-4C4A-A5CD-92A826C11E09}" dt="2021-06-20T23:41:42.869" v="302" actId="26606"/>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0T23:42:17.008" v="308" actId="14100"/>
          <ac:picMkLst>
            <pc:docMk/>
            <pc:sldMk cId="1497359190" sldId="260"/>
            <ac:picMk id="5" creationId="{E6F1B3A5-1D15-428F-A7F6-F5B07325706C}"/>
          </ac:picMkLst>
        </pc:picChg>
        <pc:picChg chg="add mod">
          <ac:chgData name="Tamjid Ahsan" userId="15c1a18861ae33e8" providerId="LiveId" clId="{F65C8AF1-BF7A-4C4A-A5CD-92A826C11E09}" dt="2021-06-20T23:43:48.867" v="312" actId="1076"/>
          <ac:picMkLst>
            <pc:docMk/>
            <pc:sldMk cId="1497359190" sldId="260"/>
            <ac:picMk id="7" creationId="{20272DB3-6971-4B3F-AAE2-1B70BCAEE86B}"/>
          </ac:picMkLst>
        </pc:picChg>
        <pc:picChg chg="add mod ord">
          <ac:chgData name="Tamjid Ahsan" userId="15c1a18861ae33e8" providerId="LiveId" clId="{F65C8AF1-BF7A-4C4A-A5CD-92A826C11E09}" dt="2021-06-20T23:44:02.822" v="314" actId="14100"/>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modTransition setBg modNotesTx">
        <pc:chgData name="Tamjid Ahsan" userId="15c1a18861ae33e8" providerId="LiveId" clId="{F65C8AF1-BF7A-4C4A-A5CD-92A826C11E09}" dt="2021-06-24T21:24:23.843" v="3024" actId="20577"/>
        <pc:sldMkLst>
          <pc:docMk/>
          <pc:sldMk cId="4283365223" sldId="261"/>
        </pc:sldMkLst>
        <pc:spChg chg="mod ord">
          <ac:chgData name="Tamjid Ahsan" userId="15c1a18861ae33e8" providerId="LiveId" clId="{F65C8AF1-BF7A-4C4A-A5CD-92A826C11E09}" dt="2021-06-21T01:20:47.063" v="1255" actId="20577"/>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ac:chgData name="Tamjid Ahsan" userId="15c1a18861ae33e8" providerId="LiveId" clId="{F65C8AF1-BF7A-4C4A-A5CD-92A826C11E09}" dt="2021-06-21T00:37:00.051" v="759" actId="26606"/>
          <ac:spMkLst>
            <pc:docMk/>
            <pc:sldMk cId="4283365223" sldId="261"/>
            <ac:spMk id="10" creationId="{9203DE33-2CD4-4CA8-9AF3-37C3B65133B0}"/>
          </ac:spMkLst>
        </pc:spChg>
        <pc:spChg chg="add">
          <ac:chgData name="Tamjid Ahsan" userId="15c1a18861ae33e8" providerId="LiveId" clId="{F65C8AF1-BF7A-4C4A-A5CD-92A826C11E09}" dt="2021-06-21T00:37:00.051" v="759" actId="26606"/>
          <ac:spMkLst>
            <pc:docMk/>
            <pc:sldMk cId="4283365223" sldId="261"/>
            <ac:spMk id="12" creationId="{0AF57B88-1D4C-41FA-A761-EC1DD10C35CB}"/>
          </ac:spMkLst>
        </pc:spChg>
        <pc:spChg chg="add">
          <ac:chgData name="Tamjid Ahsan" userId="15c1a18861ae33e8" providerId="LiveId" clId="{F65C8AF1-BF7A-4C4A-A5CD-92A826C11E09}" dt="2021-06-21T00:37:00.051" v="759" actId="26606"/>
          <ac:spMkLst>
            <pc:docMk/>
            <pc:sldMk cId="4283365223" sldId="261"/>
            <ac:spMk id="14" creationId="{D2548F45-5164-4ABB-8212-7F293FDED8D4}"/>
          </ac:spMkLst>
        </pc:spChg>
        <pc:spChg chg="add">
          <ac:chgData name="Tamjid Ahsan" userId="15c1a18861ae33e8" providerId="LiveId" clId="{F65C8AF1-BF7A-4C4A-A5CD-92A826C11E09}" dt="2021-06-21T00:37:00.051" v="759" actId="26606"/>
          <ac:spMkLst>
            <pc:docMk/>
            <pc:sldMk cId="4283365223" sldId="261"/>
            <ac:spMk id="16" creationId="{5E81CCFB-7BEF-4186-86FB-D09450B4D02D}"/>
          </ac:spMkLst>
        </pc:spChg>
        <pc:picChg chg="add mod modCrop">
          <ac:chgData name="Tamjid Ahsan" userId="15c1a18861ae33e8" providerId="LiveId" clId="{F65C8AF1-BF7A-4C4A-A5CD-92A826C11E09}" dt="2021-06-21T00:41:00.689" v="768" actId="732"/>
          <ac:picMkLst>
            <pc:docMk/>
            <pc:sldMk cId="4283365223" sldId="261"/>
            <ac:picMk id="5" creationId="{DDF60B8D-195B-4B2B-8C72-D1F038F3E9A3}"/>
          </ac:picMkLst>
        </pc:picChg>
      </pc:sldChg>
      <pc:sldChg chg="addSp delSp modSp new mod ord modTransition setBg modNotesTx">
        <pc:chgData name="Tamjid Ahsan" userId="15c1a18861ae33e8" providerId="LiveId" clId="{F65C8AF1-BF7A-4C4A-A5CD-92A826C11E09}" dt="2021-06-24T21:17:38.241" v="2975" actId="20577"/>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1T02:12:09.124" v="2109" actId="27636"/>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mod modVis">
          <ac:chgData name="Tamjid Ahsan" userId="15c1a18861ae33e8" providerId="LiveId" clId="{F65C8AF1-BF7A-4C4A-A5CD-92A826C11E09}" dt="2021-06-21T01:25:32.310" v="1266" actId="14429"/>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ac:chgData name="Tamjid Ahsan" userId="15c1a18861ae33e8" providerId="LiveId" clId="{F65C8AF1-BF7A-4C4A-A5CD-92A826C11E09}" dt="2021-06-21T00:50:56.892" v="880" actId="26606"/>
          <ac:grpSpMkLst>
            <pc:docMk/>
            <pc:sldMk cId="696692814" sldId="262"/>
            <ac:grpSpMk id="69" creationId="{12B3290A-D3BF-4B87-B55B-FD9A98B49727}"/>
          </ac:grpSpMkLst>
        </pc:grpChg>
        <pc:picChg chg="add mod ord">
          <ac:chgData name="Tamjid Ahsan" userId="15c1a18861ae33e8" providerId="LiveId" clId="{F65C8AF1-BF7A-4C4A-A5CD-92A826C11E09}" dt="2021-06-24T06:21:50.051" v="2822" actId="14100"/>
          <ac:picMkLst>
            <pc:docMk/>
            <pc:sldMk cId="696692814" sldId="262"/>
            <ac:picMk id="6" creationId="{10C76870-E1EB-4AAB-B7C1-91AED39858D5}"/>
          </ac:picMkLst>
        </pc:picChg>
        <pc:picChg chg="add mod ord modCrop">
          <ac:chgData name="Tamjid Ahsan" userId="15c1a18861ae33e8" providerId="LiveId" clId="{F65C8AF1-BF7A-4C4A-A5CD-92A826C11E09}" dt="2021-06-21T00:51:39.092" v="888" actId="732"/>
          <ac:picMkLst>
            <pc:docMk/>
            <pc:sldMk cId="696692814" sldId="262"/>
            <ac:picMk id="8" creationId="{E9B7E4D5-A2C2-4BF6-8C40-D5BF86199FCC}"/>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sldChg>
      <pc:sldChg chg="addSp delSp modSp new mod ord modTransition modNotesTx">
        <pc:chgData name="Tamjid Ahsan" userId="15c1a18861ae33e8" providerId="LiveId" clId="{F65C8AF1-BF7A-4C4A-A5CD-92A826C11E09}" dt="2021-06-24T20:49:55.584" v="2868" actId="20577"/>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pc:chgData name="Tamjid Ahsan" userId="15c1a18861ae33e8" providerId="LiveId" clId="{F65C8AF1-BF7A-4C4A-A5CD-92A826C11E09}" dt="2021-06-24T08:04:54.778" v="2852"/>
        <pc:sldMkLst>
          <pc:docMk/>
          <pc:sldMk cId="3698540937" sldId="264"/>
        </pc:sldMkLst>
        <pc:spChg chg="mod">
          <ac:chgData name="Tamjid Ahsan" userId="15c1a18861ae33e8" providerId="LiveId" clId="{F65C8AF1-BF7A-4C4A-A5CD-92A826C11E09}" dt="2021-06-21T00:52:56.978" v="925"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ac:chgData name="Tamjid Ahsan" userId="15c1a18861ae33e8" providerId="LiveId" clId="{F65C8AF1-BF7A-4C4A-A5CD-92A826C11E09}" dt="2021-06-20T23:57:58.865" v="346" actId="26606"/>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1T01:14:58.972" v="1219"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mod ord">
          <ac:chgData name="Tamjid Ahsan" userId="15c1a18861ae33e8" providerId="LiveId" clId="{F65C8AF1-BF7A-4C4A-A5CD-92A826C11E09}" dt="2021-06-21T01:45:40.542" v="1499" actId="14100"/>
          <ac:picMkLst>
            <pc:docMk/>
            <pc:sldMk cId="3698540937" sldId="264"/>
            <ac:picMk id="5" creationId="{6D281BDB-EB25-416D-95A6-B2AD4F5E261C}"/>
          </ac:picMkLst>
        </pc:picChg>
        <pc:picChg chg="add mod">
          <ac:chgData name="Tamjid Ahsan" userId="15c1a18861ae33e8" providerId="LiveId" clId="{F65C8AF1-BF7A-4C4A-A5CD-92A826C11E09}" dt="2021-06-21T01:45:28.137" v="1497" actId="1076"/>
          <ac:picMkLst>
            <pc:docMk/>
            <pc:sldMk cId="3698540937" sldId="264"/>
            <ac:picMk id="7" creationId="{9A69BC87-4EE4-4731-8DA7-DD2705D9B907}"/>
          </ac:picMkLst>
        </pc:picChg>
        <pc:picChg chg="add mod ord">
          <ac:chgData name="Tamjid Ahsan" userId="15c1a18861ae33e8" providerId="LiveId" clId="{F65C8AF1-BF7A-4C4A-A5CD-92A826C11E09}" dt="2021-06-21T01:45:53.178" v="1501" actId="14100"/>
          <ac:picMkLst>
            <pc:docMk/>
            <pc:sldMk cId="3698540937" sldId="264"/>
            <ac:picMk id="9" creationId="{14605D2F-EDA4-4EF3-9CAD-4A07D74884A5}"/>
          </ac:picMkLst>
        </pc:picChg>
        <pc:picChg chg="add mod ord">
          <ac:chgData name="Tamjid Ahsan" userId="15c1a18861ae33e8" providerId="LiveId" clId="{F65C8AF1-BF7A-4C4A-A5CD-92A826C11E09}" dt="2021-06-21T01:46:59.659" v="1511" actId="14100"/>
          <ac:picMkLst>
            <pc:docMk/>
            <pc:sldMk cId="3698540937" sldId="264"/>
            <ac:picMk id="11" creationId="{D0BF2BD9-A289-4F50-BEBD-A5C1917FA780}"/>
          </ac:picMkLst>
        </pc:picChg>
        <pc:picChg chg="add mod ord">
          <ac:chgData name="Tamjid Ahsan" userId="15c1a18861ae33e8" providerId="LiveId" clId="{F65C8AF1-BF7A-4C4A-A5CD-92A826C11E09}" dt="2021-06-21T01:46:27" v="1506" actId="14100"/>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cxnChg chg="add">
          <ac:chgData name="Tamjid Ahsan" userId="15c1a18861ae33e8" providerId="LiveId" clId="{F65C8AF1-BF7A-4C4A-A5CD-92A826C11E09}" dt="2021-06-20T23:57:58.865" v="346" actId="26606"/>
          <ac:cxnSpMkLst>
            <pc:docMk/>
            <pc:sldMk cId="3698540937" sldId="264"/>
            <ac:cxnSpMk id="42" creationId="{5C34627B-48E6-4F4D-B843-97717A86B490}"/>
          </ac:cxnSpMkLst>
        </pc:cxnChg>
      </pc:sldChg>
      <pc:sldChg chg="addSp delSp modSp new mod modTransition">
        <pc:chgData name="Tamjid Ahsan" userId="15c1a18861ae33e8" providerId="LiveId" clId="{F65C8AF1-BF7A-4C4A-A5CD-92A826C11E09}" dt="2021-06-24T08:03:54.958" v="2845"/>
        <pc:sldMkLst>
          <pc:docMk/>
          <pc:sldMk cId="1363787033" sldId="265"/>
        </pc:sldMkLst>
        <pc:spChg chg="mod">
          <ac:chgData name="Tamjid Ahsan" userId="15c1a18861ae33e8" providerId="LiveId" clId="{F65C8AF1-BF7A-4C4A-A5CD-92A826C11E09}" dt="2021-06-21T01:26:13.441" v="1271" actId="207"/>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mod">
          <ac:chgData name="Tamjid Ahsan" userId="15c1a18861ae33e8" providerId="LiveId" clId="{F65C8AF1-BF7A-4C4A-A5CD-92A826C11E09}" dt="2021-06-21T02:40:46.522" v="2618" actId="20577"/>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grpChg chg="add mod">
          <ac:chgData name="Tamjid Ahsan" userId="15c1a18861ae33e8" providerId="LiveId" clId="{F65C8AF1-BF7A-4C4A-A5CD-92A826C11E09}" dt="2021-06-24T06:19:24.376" v="2817" actId="1076"/>
          <ac:grpSpMkLst>
            <pc:docMk/>
            <pc:sldMk cId="1363787033" sldId="265"/>
            <ac:grpSpMk id="9" creationId="{BE532169-8A71-4516-BC91-EE0E9DAA3266}"/>
          </ac:grpSpMkLst>
        </pc:grpChg>
        <pc:grpChg chg="add mod ord">
          <ac:chgData name="Tamjid Ahsan" userId="15c1a18861ae33e8" providerId="LiveId" clId="{F65C8AF1-BF7A-4C4A-A5CD-92A826C11E09}" dt="2021-06-21T01:25:54.902" v="1268" actId="13244"/>
          <ac:grpSpMkLst>
            <pc:docMk/>
            <pc:sldMk cId="1363787033" sldId="265"/>
            <ac:grpSpMk id="11" creationId="{177606AA-4C2C-4574-BFA0-E7106D22D26E}"/>
          </ac:grpSpMkLst>
        </pc:grpChg>
        <pc:picChg chg="add mod">
          <ac:chgData name="Tamjid Ahsan" userId="15c1a18861ae33e8" providerId="LiveId" clId="{F65C8AF1-BF7A-4C4A-A5CD-92A826C11E09}" dt="2021-06-24T06:19:18.119" v="2816" actId="1076"/>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modNotesTx">
        <pc:chgData name="Tamjid Ahsan" userId="15c1a18861ae33e8" providerId="LiveId" clId="{F65C8AF1-BF7A-4C4A-A5CD-92A826C11E09}" dt="2021-06-24T21:16:55.560" v="2950" actId="20577"/>
        <pc:sldMkLst>
          <pc:docMk/>
          <pc:sldMk cId="2732303732" sldId="266"/>
        </pc:sldMkLst>
        <pc:spChg chg="mod">
          <ac:chgData name="Tamjid Ahsan" userId="15c1a18861ae33e8" providerId="LiveId" clId="{F65C8AF1-BF7A-4C4A-A5CD-92A826C11E09}" dt="2021-06-21T01:27:18.720" v="1282" actId="207"/>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1T02:41:38.569" v="2622"/>
          <ac:spMkLst>
            <pc:docMk/>
            <pc:sldMk cId="2732303732" sldId="266"/>
            <ac:spMk id="14" creationId="{57188BBE-F13A-45BB-86D7-7E9776AC662A}"/>
          </ac:spMkLst>
        </pc:spChg>
        <pc:grpChg chg="add mod">
          <ac:chgData name="Tamjid Ahsan" userId="15c1a18861ae33e8" providerId="LiveId" clId="{F65C8AF1-BF7A-4C4A-A5CD-92A826C11E09}" dt="2021-06-24T06:19:47.486" v="2820" actId="1076"/>
          <ac:grpSpMkLst>
            <pc:docMk/>
            <pc:sldMk cId="2732303732" sldId="266"/>
            <ac:grpSpMk id="9" creationId="{6270E99F-FF08-405C-81D2-468EC0DCEC9F}"/>
          </ac:grpSpMkLst>
        </pc:grpChg>
        <pc:grpChg chg="add mod ord">
          <ac:chgData name="Tamjid Ahsan" userId="15c1a18861ae33e8" providerId="LiveId" clId="{F65C8AF1-BF7A-4C4A-A5CD-92A826C11E09}" dt="2021-06-21T01:26:41.502" v="1275" actId="13244"/>
          <ac:grpSpMkLst>
            <pc:docMk/>
            <pc:sldMk cId="2732303732" sldId="266"/>
            <ac:grpSpMk id="10" creationId="{C6657452-49ED-46EC-87A7-014E55D71CD7}"/>
          </ac:grpSpMkLst>
        </pc:grpChg>
        <pc:picChg chg="add mod">
          <ac:chgData name="Tamjid Ahsan" userId="15c1a18861ae33e8" providerId="LiveId" clId="{F65C8AF1-BF7A-4C4A-A5CD-92A826C11E09}" dt="2021-06-24T06:19:50.904" v="2821" actId="1076"/>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pc:chgData name="Tamjid Ahsan" userId="15c1a18861ae33e8" providerId="LiveId" clId="{F65C8AF1-BF7A-4C4A-A5CD-92A826C11E09}" dt="2021-06-24T08:04:26.247" v="2847"/>
        <pc:sldMkLst>
          <pc:docMk/>
          <pc:sldMk cId="1619237828" sldId="267"/>
        </pc:sldMkLst>
        <pc:spChg chg="mod">
          <ac:chgData name="Tamjid Ahsan" userId="15c1a18861ae33e8" providerId="LiveId" clId="{F65C8AF1-BF7A-4C4A-A5CD-92A826C11E09}" dt="2021-06-21T01:27:22.678" v="1283" actId="207"/>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1T02:41:41.080" v="2623"/>
          <ac:spMkLst>
            <pc:docMk/>
            <pc:sldMk cId="1619237828" sldId="267"/>
            <ac:spMk id="14" creationId="{FC261933-0D5A-4FF6-904F-AB32E9EC193E}"/>
          </ac:spMkLst>
        </pc:spChg>
        <pc:grpChg chg="add mod">
          <ac:chgData name="Tamjid Ahsan" userId="15c1a18861ae33e8" providerId="LiveId" clId="{F65C8AF1-BF7A-4C4A-A5CD-92A826C11E09}" dt="2021-06-21T00:21:52.714" v="556" actId="1076"/>
          <ac:grpSpMkLst>
            <pc:docMk/>
            <pc:sldMk cId="1619237828" sldId="267"/>
            <ac:grpSpMk id="9" creationId="{B195C87E-BD09-4F80-8C1C-DABC815814BC}"/>
          </ac:grpSpMkLst>
        </pc:grpChg>
        <pc:grpChg chg="add mod ord">
          <ac:chgData name="Tamjid Ahsan" userId="15c1a18861ae33e8" providerId="LiveId" clId="{F65C8AF1-BF7A-4C4A-A5CD-92A826C11E09}" dt="2021-06-21T01:26:46.897" v="1277" actId="13244"/>
          <ac:grpSpMkLst>
            <pc:docMk/>
            <pc:sldMk cId="1619237828" sldId="267"/>
            <ac:grpSpMk id="10" creationId="{46DE2CFE-70D3-4FD7-AD9F-DD3000312F71}"/>
          </ac:grpSpMkLst>
        </pc:grpChg>
        <pc:picChg chg="add mod">
          <ac:chgData name="Tamjid Ahsan" userId="15c1a18861ae33e8" providerId="LiveId" clId="{F65C8AF1-BF7A-4C4A-A5CD-92A826C11E09}" dt="2021-06-21T00:16:24.208" v="484" actId="1076"/>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modTransition">
        <pc:chgData name="Tamjid Ahsan" userId="15c1a18861ae33e8" providerId="LiveId" clId="{F65C8AF1-BF7A-4C4A-A5CD-92A826C11E09}" dt="2021-06-24T08:04:28.848" v="2848"/>
        <pc:sldMkLst>
          <pc:docMk/>
          <pc:sldMk cId="1628571562" sldId="268"/>
        </pc:sldMkLst>
        <pc:spChg chg="mod">
          <ac:chgData name="Tamjid Ahsan" userId="15c1a18861ae33e8" providerId="LiveId" clId="{F65C8AF1-BF7A-4C4A-A5CD-92A826C11E09}" dt="2021-06-21T01:27:27.681" v="1284" actId="207"/>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1T02:41:44.597" v="2624"/>
          <ac:spMkLst>
            <pc:docMk/>
            <pc:sldMk cId="1628571562" sldId="268"/>
            <ac:spMk id="14" creationId="{6E6C99C8-A57F-4886-A7EE-F2F16F92B669}"/>
          </ac:spMkLst>
        </pc:spChg>
        <pc:grpChg chg="add mod">
          <ac:chgData name="Tamjid Ahsan" userId="15c1a18861ae33e8" providerId="LiveId" clId="{F65C8AF1-BF7A-4C4A-A5CD-92A826C11E09}" dt="2021-06-21T00:21:36.628" v="552" actId="1076"/>
          <ac:grpSpMkLst>
            <pc:docMk/>
            <pc:sldMk cId="1628571562" sldId="268"/>
            <ac:grpSpMk id="9" creationId="{4EA64F1E-1A33-4A7A-B27B-1848901A91FA}"/>
          </ac:grpSpMkLst>
        </pc:grpChg>
        <pc:grpChg chg="add mod ord">
          <ac:chgData name="Tamjid Ahsan" userId="15c1a18861ae33e8" providerId="LiveId" clId="{F65C8AF1-BF7A-4C4A-A5CD-92A826C11E09}" dt="2021-06-21T01:26:53.451" v="1279" actId="13244"/>
          <ac:grpSpMkLst>
            <pc:docMk/>
            <pc:sldMk cId="1628571562" sldId="268"/>
            <ac:grpSpMk id="10" creationId="{212F5EBA-389B-4D95-AEE0-46B6AFD6FDA8}"/>
          </ac:grpSpMkLst>
        </pc:grpChg>
        <pc:picChg chg="add mod">
          <ac:chgData name="Tamjid Ahsan" userId="15c1a18861ae33e8" providerId="LiveId" clId="{F65C8AF1-BF7A-4C4A-A5CD-92A826C11E09}" dt="2021-06-21T00:19:21.726" v="525" actId="1076"/>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modTransition">
        <pc:chgData name="Tamjid Ahsan" userId="15c1a18861ae33e8" providerId="LiveId" clId="{F65C8AF1-BF7A-4C4A-A5CD-92A826C11E09}" dt="2021-06-24T08:04:32.125" v="2849"/>
        <pc:sldMkLst>
          <pc:docMk/>
          <pc:sldMk cId="3544338680" sldId="269"/>
        </pc:sldMkLst>
        <pc:spChg chg="mod">
          <ac:chgData name="Tamjid Ahsan" userId="15c1a18861ae33e8" providerId="LiveId" clId="{F65C8AF1-BF7A-4C4A-A5CD-92A826C11E09}" dt="2021-06-21T01:27:31.583" v="1285" actId="207"/>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1T02:41:46.569" v="2625"/>
          <ac:spMkLst>
            <pc:docMk/>
            <pc:sldMk cId="3544338680" sldId="269"/>
            <ac:spMk id="14" creationId="{1D513899-5C2C-442E-89A3-D3D8D683A77D}"/>
          </ac:spMkLst>
        </pc:spChg>
        <pc:grpChg chg="add">
          <ac:chgData name="Tamjid Ahsan" userId="15c1a18861ae33e8" providerId="LiveId" clId="{F65C8AF1-BF7A-4C4A-A5CD-92A826C11E09}" dt="2021-06-21T00:21:09.734" v="551" actId="164"/>
          <ac:grpSpMkLst>
            <pc:docMk/>
            <pc:sldMk cId="3544338680" sldId="269"/>
            <ac:grpSpMk id="9" creationId="{98823C4B-758E-4087-984B-CE38C1B7617E}"/>
          </ac:grpSpMkLst>
        </pc:grpChg>
        <pc:grpChg chg="add mod ord">
          <ac:chgData name="Tamjid Ahsan" userId="15c1a18861ae33e8" providerId="LiveId" clId="{F65C8AF1-BF7A-4C4A-A5CD-92A826C11E09}" dt="2021-06-21T01:26:58.773" v="1281" actId="13244"/>
          <ac:grpSpMkLst>
            <pc:docMk/>
            <pc:sldMk cId="3544338680" sldId="269"/>
            <ac:grpSpMk id="10" creationId="{A65DC24B-4567-456A-B6E2-8CB409323092}"/>
          </ac:grpSpMkLst>
        </pc:grpChg>
        <pc:picChg chg="add mod">
          <ac:chgData name="Tamjid Ahsan" userId="15c1a18861ae33e8" providerId="LiveId" clId="{F65C8AF1-BF7A-4C4A-A5CD-92A826C11E09}" dt="2021-06-21T00:20:35.031" v="542" actId="1076"/>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modNotesTx">
        <pc:chgData name="Tamjid Ahsan" userId="15c1a18861ae33e8" providerId="LiveId" clId="{F65C8AF1-BF7A-4C4A-A5CD-92A826C11E09}" dt="2021-06-24T21:21:41.241" v="3017" actId="20577"/>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1T02:20:14.150" v="2384" actId="20577"/>
          <ac:spMkLst>
            <pc:docMk/>
            <pc:sldMk cId="2928702483" sldId="270"/>
            <ac:spMk id="3" creationId="{4D9EB189-8633-421B-A4BB-2E6D44A73DBB}"/>
          </ac:spMkLst>
        </pc:spChg>
        <pc:spChg chg="add mod">
          <ac:chgData name="Tamjid Ahsan" userId="15c1a18861ae33e8" providerId="LiveId" clId="{F65C8AF1-BF7A-4C4A-A5CD-92A826C11E09}" dt="2021-06-24T01:21:01.074" v="2748" actId="20577"/>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ac:chgData name="Tamjid Ahsan" userId="15c1a18861ae33e8" providerId="LiveId" clId="{F65C8AF1-BF7A-4C4A-A5CD-92A826C11E09}" dt="2021-06-21T01:34:51.543" v="1491" actId="26606"/>
          <ac:spMkLst>
            <pc:docMk/>
            <pc:sldMk cId="2928702483" sldId="270"/>
            <ac:spMk id="31" creationId="{428D436F-9ACD-4C92-AFC8-C934C527A6A4}"/>
          </ac:spMkLst>
        </pc:spChg>
        <pc:spChg chg="add">
          <ac:chgData name="Tamjid Ahsan" userId="15c1a18861ae33e8" providerId="LiveId" clId="{F65C8AF1-BF7A-4C4A-A5CD-92A826C11E09}" dt="2021-06-21T01:34:51.543" v="1491" actId="26606"/>
          <ac:spMkLst>
            <pc:docMk/>
            <pc:sldMk cId="2928702483" sldId="270"/>
            <ac:spMk id="33" creationId="{090538E0-A884-4E60-A6AB-77D830E2FCED}"/>
          </ac:spMkLst>
        </pc:spChg>
        <pc:spChg chg="add">
          <ac:chgData name="Tamjid Ahsan" userId="15c1a18861ae33e8" providerId="LiveId" clId="{F65C8AF1-BF7A-4C4A-A5CD-92A826C11E09}" dt="2021-06-21T01:34:51.543" v="1491" actId="26606"/>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pc:chgData name="Tamjid Ahsan" userId="15c1a18861ae33e8" providerId="LiveId" clId="{F65C8AF1-BF7A-4C4A-A5CD-92A826C11E09}" dt="2021-06-24T08:02:58.234" v="2840"/>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ac:chgData name="Tamjid Ahsan" userId="15c1a18861ae33e8" providerId="LiveId" clId="{F65C8AF1-BF7A-4C4A-A5CD-92A826C11E09}" dt="2021-06-21T00:27:13.818" v="599" actId="26606"/>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pc:chgData name="Tamjid Ahsan" userId="15c1a18861ae33e8" providerId="LiveId" clId="{F65C8AF1-BF7A-4C4A-A5CD-92A826C11E09}" dt="2021-06-21T01:24:10.096" v="1256"/>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ac:chgData name="Tamjid Ahsan" userId="15c1a18861ae33e8" providerId="LiveId" clId="{F65C8AF1-BF7A-4C4A-A5CD-92A826C11E09}" dt="2021-06-21T00:56:18.459" v="992" actId="26606"/>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ac:chgData name="Tamjid Ahsan" userId="15c1a18861ae33e8" providerId="LiveId" clId="{F65C8AF1-BF7A-4C4A-A5CD-92A826C11E09}" dt="2021-06-21T00:56:18.459" v="992" actId="26606"/>
          <ac:spMkLst>
            <pc:docMk/>
            <pc:sldMk cId="490424835" sldId="272"/>
            <ac:spMk id="12" creationId="{6016219D-510E-4184-9090-6D5578A87BD1}"/>
          </ac:spMkLst>
        </pc:spChg>
        <pc:spChg chg="add">
          <ac:chgData name="Tamjid Ahsan" userId="15c1a18861ae33e8" providerId="LiveId" clId="{F65C8AF1-BF7A-4C4A-A5CD-92A826C11E09}" dt="2021-06-21T00:56:18.459" v="992" actId="26606"/>
          <ac:spMkLst>
            <pc:docMk/>
            <pc:sldMk cId="490424835" sldId="272"/>
            <ac:spMk id="13" creationId="{9715DAF0-AE1B-46C9-8A6B-DB2AA05AB91D}"/>
          </ac:spMkLst>
        </pc:spChg>
        <pc:spChg chg="add">
          <ac:chgData name="Tamjid Ahsan" userId="15c1a18861ae33e8" providerId="LiveId" clId="{F65C8AF1-BF7A-4C4A-A5CD-92A826C11E09}" dt="2021-06-21T00:56:18.459" v="992" actId="26606"/>
          <ac:spMkLst>
            <pc:docMk/>
            <pc:sldMk cId="490424835" sldId="272"/>
            <ac:spMk id="14" creationId="{AFF4A713-7B75-4B21-90D7-5AB19547C728}"/>
          </ac:spMkLst>
        </pc:spChg>
        <pc:spChg chg="add">
          <ac:chgData name="Tamjid Ahsan" userId="15c1a18861ae33e8" providerId="LiveId" clId="{F65C8AF1-BF7A-4C4A-A5CD-92A826C11E09}" dt="2021-06-21T00:56:18.459" v="992" actId="26606"/>
          <ac:spMkLst>
            <pc:docMk/>
            <pc:sldMk cId="490424835" sldId="272"/>
            <ac:spMk id="16" creationId="{DC631C0B-6DA6-4E57-8231-CE32B3434A7E}"/>
          </ac:spMkLst>
        </pc:spChg>
        <pc:spChg chg="add">
          <ac:chgData name="Tamjid Ahsan" userId="15c1a18861ae33e8" providerId="LiveId" clId="{F65C8AF1-BF7A-4C4A-A5CD-92A826C11E09}" dt="2021-06-21T00:56:18.459" v="992" actId="26606"/>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4T08:05:20.847" v="2857"/>
        <pc:sldMkLst>
          <pc:docMk/>
          <pc:sldMk cId="96600725" sldId="273"/>
        </pc:sldMkLst>
        <pc:spChg chg="add del mod ord">
          <ac:chgData name="Tamjid Ahsan" userId="15c1a18861ae33e8" providerId="LiveId" clId="{F65C8AF1-BF7A-4C4A-A5CD-92A826C11E09}" dt="2021-06-21T00:44:14.774" v="796" actId="26606"/>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modSp new mod modTransition setBg">
        <pc:chgData name="Tamjid Ahsan" userId="15c1a18861ae33e8" providerId="LiveId" clId="{F65C8AF1-BF7A-4C4A-A5CD-92A826C11E09}" dt="2021-06-24T08:05:05.421" v="2854"/>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ac:chgData name="Tamjid Ahsan" userId="15c1a18861ae33e8" providerId="LiveId" clId="{F65C8AF1-BF7A-4C4A-A5CD-92A826C11E09}" dt="2021-06-21T01:18:50.344" v="1245" actId="26606"/>
          <ac:spMkLst>
            <pc:docMk/>
            <pc:sldMk cId="3650706871" sldId="274"/>
            <ac:spMk id="10" creationId="{12609869-9E80-471B-A487-A53288E0E791}"/>
          </ac:spMkLst>
        </pc:spChg>
        <pc:spChg chg="add">
          <ac:chgData name="Tamjid Ahsan" userId="15c1a18861ae33e8" providerId="LiveId" clId="{F65C8AF1-BF7A-4C4A-A5CD-92A826C11E09}" dt="2021-06-21T01:18:50.344" v="1245" actId="26606"/>
          <ac:spMkLst>
            <pc:docMk/>
            <pc:sldMk cId="3650706871" sldId="274"/>
            <ac:spMk id="12" creationId="{7004738A-9D34-43E8-97D2-CA0EED4F8BE0}"/>
          </ac:spMkLst>
        </pc:spChg>
        <pc:spChg chg="add">
          <ac:chgData name="Tamjid Ahsan" userId="15c1a18861ae33e8" providerId="LiveId" clId="{F65C8AF1-BF7A-4C4A-A5CD-92A826C11E09}" dt="2021-06-21T01:18:50.344" v="1245" actId="26606"/>
          <ac:spMkLst>
            <pc:docMk/>
            <pc:sldMk cId="3650706871" sldId="274"/>
            <ac:spMk id="14" creationId="{B8B8D07F-F13E-443E-BA68-2D26672D76B9}"/>
          </ac:spMkLst>
        </pc:spChg>
        <pc:spChg chg="add">
          <ac:chgData name="Tamjid Ahsan" userId="15c1a18861ae33e8" providerId="LiveId" clId="{F65C8AF1-BF7A-4C4A-A5CD-92A826C11E09}" dt="2021-06-21T01:18:50.344" v="1245" actId="26606"/>
          <ac:spMkLst>
            <pc:docMk/>
            <pc:sldMk cId="3650706871" sldId="274"/>
            <ac:spMk id="16" creationId="{2813A4FA-24A5-41ED-A534-3807D1B2F344}"/>
          </ac:spMkLst>
        </pc:spChg>
        <pc:spChg chg="add">
          <ac:chgData name="Tamjid Ahsan" userId="15c1a18861ae33e8" providerId="LiveId" clId="{F65C8AF1-BF7A-4C4A-A5CD-92A826C11E09}" dt="2021-06-21T01:18:50.344" v="1245" actId="26606"/>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1T01:24:10.096" v="1256"/>
        <pc:sldMkLst>
          <pc:docMk/>
          <pc:sldMk cId="360922011" sldId="276"/>
        </pc:sldMkLst>
        <pc:spChg chg="mod">
          <ac:chgData name="Tamjid Ahsan" userId="15c1a18861ae33e8" providerId="LiveId" clId="{F65C8AF1-BF7A-4C4A-A5CD-92A826C11E09}" dt="2021-06-21T01:18:17.592" v="1243" actId="122"/>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ac:chgData name="Tamjid Ahsan" userId="15c1a18861ae33e8" providerId="LiveId" clId="{F65C8AF1-BF7A-4C4A-A5CD-92A826C11E09}" dt="2021-06-21T01:17:20.197" v="1238" actId="26606"/>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ac:chgData name="Tamjid Ahsan" userId="15c1a18861ae33e8" providerId="LiveId" clId="{F65C8AF1-BF7A-4C4A-A5CD-92A826C11E09}" dt="2021-06-21T01:17:20.197" v="1238" actId="26606"/>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ac:chgData name="Tamjid Ahsan" userId="15c1a18861ae33e8" providerId="LiveId" clId="{F65C8AF1-BF7A-4C4A-A5CD-92A826C11E09}" dt="2021-06-21T01:17:20.197" v="1238" actId="26606"/>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pc:chgData name="Tamjid Ahsan" userId="15c1a18861ae33e8" providerId="LiveId" clId="{F65C8AF1-BF7A-4C4A-A5CD-92A826C11E09}" dt="2021-06-24T08:04:48.146" v="2851"/>
        <pc:sldMkLst>
          <pc:docMk/>
          <pc:sldMk cId="1527902612" sldId="277"/>
        </pc:sldMkLst>
        <pc:spChg chg="mod">
          <ac:chgData name="Tamjid Ahsan" userId="15c1a18861ae33e8" providerId="LiveId" clId="{F65C8AF1-BF7A-4C4A-A5CD-92A826C11E09}" dt="2021-06-24T01:18:24.060" v="2747" actId="26606"/>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4T03:02:07.768" v="2750" actId="15"/>
          <ac:spMkLst>
            <pc:docMk/>
            <pc:sldMk cId="1527902612" sldId="277"/>
            <ac:spMk id="5" creationId="{EF17811D-B7B9-4647-80F4-09BDB6D3FEE3}"/>
          </ac:spMkLst>
        </pc:spChg>
        <pc:spChg chg="add">
          <ac:chgData name="Tamjid Ahsan" userId="15c1a18861ae33e8" providerId="LiveId" clId="{F65C8AF1-BF7A-4C4A-A5CD-92A826C11E09}" dt="2021-06-24T01:18:24.060" v="2747" actId="26606"/>
          <ac:spMkLst>
            <pc:docMk/>
            <pc:sldMk cId="1527902612" sldId="277"/>
            <ac:spMk id="10" creationId="{33CD251C-A887-4D2F-925B-FC097198538B}"/>
          </ac:spMkLst>
        </pc:spChg>
        <pc:spChg chg="add">
          <ac:chgData name="Tamjid Ahsan" userId="15c1a18861ae33e8" providerId="LiveId" clId="{F65C8AF1-BF7A-4C4A-A5CD-92A826C11E09}" dt="2021-06-24T01:18:24.060" v="2747" actId="26606"/>
          <ac:spMkLst>
            <pc:docMk/>
            <pc:sldMk cId="1527902612" sldId="277"/>
            <ac:spMk id="12" creationId="{3B2069EE-A08E-44F0-B3F9-3CF8CC2DCAD5}"/>
          </ac:spMkLst>
        </pc:spChg>
        <pc:grpChg chg="add">
          <ac:chgData name="Tamjid Ahsan" userId="15c1a18861ae33e8" providerId="LiveId" clId="{F65C8AF1-BF7A-4C4A-A5CD-92A826C11E09}" dt="2021-06-24T01:18:24.060" v="2747"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4T01:18:24.060" v="2747" actId="26606"/>
          <ac:picMkLst>
            <pc:docMk/>
            <pc:sldMk cId="1527902612" sldId="277"/>
            <ac:picMk id="4" creationId="{A85863F8-01E9-499D-A592-55986302083D}"/>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text</a:t>
            </a:r>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Rearrange plots</a:t>
            </a:r>
          </a:p>
        </p:txBody>
      </p:sp>
      <p:sp>
        <p:nvSpPr>
          <p:cNvPr id="4" name="Slide Number Placeholder 3"/>
          <p:cNvSpPr>
            <a:spLocks noGrp="1"/>
          </p:cNvSpPr>
          <p:nvPr>
            <p:ph type="sldNum" sz="quarter" idx="5"/>
          </p:nvPr>
        </p:nvSpPr>
        <p:spPr/>
        <p:txBody>
          <a:bodyPr/>
          <a:lstStyle/>
          <a:p>
            <a:fld id="{216C4306-15EB-4E1E-B844-418F34401D43}" type="slidenum">
              <a:rPr lang="en-US" smtClean="0"/>
              <a:t>6</a:t>
            </a:fld>
            <a:endParaRPr lang="en-US"/>
          </a:p>
        </p:txBody>
      </p:sp>
    </p:spTree>
    <p:extLst>
      <p:ext uri="{BB962C8B-B14F-4D97-AF65-F5344CB8AC3E}">
        <p14:creationId xmlns:p14="http://schemas.microsoft.com/office/powerpoint/2010/main" val="149163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reorder</a:t>
            </a:r>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380827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based on something</a:t>
            </a:r>
          </a:p>
        </p:txBody>
      </p:sp>
      <p:sp>
        <p:nvSpPr>
          <p:cNvPr id="4" name="Slide Number Placeholder 3"/>
          <p:cNvSpPr>
            <a:spLocks noGrp="1"/>
          </p:cNvSpPr>
          <p:nvPr>
            <p:ph type="sldNum" sz="quarter" idx="5"/>
          </p:nvPr>
        </p:nvSpPr>
        <p:spPr/>
        <p:txBody>
          <a:bodyPr/>
          <a:lstStyle/>
          <a:p>
            <a:fld id="{216C4306-15EB-4E1E-B844-418F34401D43}" type="slidenum">
              <a:rPr lang="en-US" smtClean="0"/>
              <a:t>8</a:t>
            </a:fld>
            <a:endParaRPr lang="en-US"/>
          </a:p>
        </p:txBody>
      </p:sp>
    </p:spTree>
    <p:extLst>
      <p:ext uri="{BB962C8B-B14F-4D97-AF65-F5344CB8AC3E}">
        <p14:creationId xmlns:p14="http://schemas.microsoft.com/office/powerpoint/2010/main" val="131977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r>
              <a:rPr lang="en-US" dirty="0"/>
              <a:t> and make  cost </a:t>
            </a:r>
            <a:r>
              <a:rPr lang="en-US" dirty="0" err="1"/>
              <a:t>roi</a:t>
            </a:r>
            <a:r>
              <a:rPr lang="en-US" dirty="0"/>
              <a:t> and risk, rethink support and resistance</a:t>
            </a:r>
          </a:p>
        </p:txBody>
      </p:sp>
      <p:sp>
        <p:nvSpPr>
          <p:cNvPr id="4" name="Slide Number Placeholder 3"/>
          <p:cNvSpPr>
            <a:spLocks noGrp="1"/>
          </p:cNvSpPr>
          <p:nvPr>
            <p:ph type="sldNum" sz="quarter" idx="5"/>
          </p:nvPr>
        </p:nvSpPr>
        <p:spPr/>
        <p:txBody>
          <a:bodyPr/>
          <a:lstStyle/>
          <a:p>
            <a:fld id="{216C4306-15EB-4E1E-B844-418F34401D43}" type="slidenum">
              <a:rPr lang="en-US" smtClean="0"/>
              <a:t>10</a:t>
            </a:fld>
            <a:endParaRPr lang="en-US"/>
          </a:p>
        </p:txBody>
      </p:sp>
    </p:spTree>
    <p:extLst>
      <p:ext uri="{BB962C8B-B14F-4D97-AF65-F5344CB8AC3E}">
        <p14:creationId xmlns:p14="http://schemas.microsoft.com/office/powerpoint/2010/main" val="65604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a:t>
            </a:r>
            <a:r>
              <a:rPr lang="en-US" dirty="0" err="1"/>
              <a:t>dask</a:t>
            </a:r>
            <a:endParaRPr lang="en-US"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14</a:t>
            </a:fld>
            <a:endParaRPr lang="en-US"/>
          </a:p>
        </p:txBody>
      </p:sp>
    </p:spTree>
    <p:extLst>
      <p:ext uri="{BB962C8B-B14F-4D97-AF65-F5344CB8AC3E}">
        <p14:creationId xmlns:p14="http://schemas.microsoft.com/office/powerpoint/2010/main" val="113045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17</a:t>
            </a:fld>
            <a:endParaRPr lang="en-US"/>
          </a:p>
        </p:txBody>
      </p:sp>
    </p:spTree>
    <p:extLst>
      <p:ext uri="{BB962C8B-B14F-4D97-AF65-F5344CB8AC3E}">
        <p14:creationId xmlns:p14="http://schemas.microsoft.com/office/powerpoint/2010/main" val="338798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6/24/2021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6/24/2021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11423</a:t>
            </a:r>
          </a:p>
        </p:txBody>
      </p:sp>
      <p:pic>
        <p:nvPicPr>
          <p:cNvPr id="5" name="Content Placeholder 4" descr="Chart, line chart&#10;&#10;Description automatically generated">
            <a:extLst>
              <a:ext uri="{FF2B5EF4-FFF2-40B4-BE49-F238E27FC236}">
                <a16:creationId xmlns:a16="http://schemas.microsoft.com/office/drawing/2014/main" id="{1F876174-91E1-4778-A6DA-3748D90399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030" y="1766378"/>
            <a:ext cx="7525512" cy="2520204"/>
          </a:xfrm>
        </p:spPr>
      </p:pic>
      <p:grpSp>
        <p:nvGrpSpPr>
          <p:cNvPr id="9" name="Group 8">
            <a:extLst>
              <a:ext uri="{FF2B5EF4-FFF2-40B4-BE49-F238E27FC236}">
                <a16:creationId xmlns:a16="http://schemas.microsoft.com/office/drawing/2014/main" id="{6270E99F-FF08-405C-81D2-468EC0DCEC9F}"/>
              </a:ext>
            </a:extLst>
          </p:cNvPr>
          <p:cNvGrpSpPr/>
          <p:nvPr/>
        </p:nvGrpSpPr>
        <p:grpSpPr>
          <a:xfrm>
            <a:off x="25938" y="4362906"/>
            <a:ext cx="8107604" cy="2103755"/>
            <a:chOff x="337038" y="4388485"/>
            <a:chExt cx="8107604" cy="2103755"/>
          </a:xfrm>
        </p:grpSpPr>
        <p:pic>
          <p:nvPicPr>
            <p:cNvPr id="7" name="Picture 6" descr="Graphical user interface, chart, line chart&#10;&#10;Description automatically generated">
              <a:extLst>
                <a:ext uri="{FF2B5EF4-FFF2-40B4-BE49-F238E27FC236}">
                  <a16:creationId xmlns:a16="http://schemas.microsoft.com/office/drawing/2014/main" id="{5B06CAE2-9C78-445B-A066-3B6C3562C5AB}"/>
                </a:ext>
              </a:extLst>
            </p:cNvPr>
            <p:cNvPicPr>
              <a:picLocks noChangeAspect="1"/>
            </p:cNvPicPr>
            <p:nvPr/>
          </p:nvPicPr>
          <p:blipFill rotWithShape="1">
            <a:blip r:embed="rId4">
              <a:extLst>
                <a:ext uri="{28A0092B-C50C-407E-A947-70E740481C1C}">
                  <a14:useLocalDpi xmlns:a14="http://schemas.microsoft.com/office/drawing/2010/main" val="0"/>
                </a:ext>
              </a:extLst>
            </a:blip>
            <a:srcRect r="51184"/>
            <a:stretch/>
          </p:blipFill>
          <p:spPr>
            <a:xfrm>
              <a:off x="5801339" y="4389120"/>
              <a:ext cx="2643303" cy="2103120"/>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975EC25F-1212-47C4-AE02-4B51B1488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38" y="4388485"/>
              <a:ext cx="5464301" cy="2103755"/>
            </a:xfrm>
            <a:prstGeom prst="rect">
              <a:avLst/>
            </a:prstGeom>
          </p:spPr>
        </p:pic>
      </p:gr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30373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11427</a:t>
            </a:r>
          </a:p>
        </p:txBody>
      </p:sp>
      <p:pic>
        <p:nvPicPr>
          <p:cNvPr id="5" name="Content Placeholder 4" descr="Chart, line chart&#10;&#10;Description automatically generated">
            <a:extLst>
              <a:ext uri="{FF2B5EF4-FFF2-40B4-BE49-F238E27FC236}">
                <a16:creationId xmlns:a16="http://schemas.microsoft.com/office/drawing/2014/main" id="{E01EA5CA-6E99-4B90-A98B-ADA472B7A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536084" cy="2523744"/>
          </a:xfrm>
        </p:spPr>
      </p:pic>
      <p:grpSp>
        <p:nvGrpSpPr>
          <p:cNvPr id="9" name="Group 8">
            <a:extLst>
              <a:ext uri="{FF2B5EF4-FFF2-40B4-BE49-F238E27FC236}">
                <a16:creationId xmlns:a16="http://schemas.microsoft.com/office/drawing/2014/main" id="{B195C87E-BD09-4F80-8C1C-DABC815814BC}"/>
              </a:ext>
            </a:extLst>
          </p:cNvPr>
          <p:cNvGrpSpPr/>
          <p:nvPr/>
        </p:nvGrpSpPr>
        <p:grpSpPr>
          <a:xfrm>
            <a:off x="257438" y="4487384"/>
            <a:ext cx="8116846" cy="2105222"/>
            <a:chOff x="726283" y="4568140"/>
            <a:chExt cx="8116846" cy="2105222"/>
          </a:xfrm>
        </p:grpSpPr>
        <p:pic>
          <p:nvPicPr>
            <p:cNvPr id="7" name="Picture 6" descr="Graphical user interface, chart, line chart&#10;&#10;Description automatically generated">
              <a:extLst>
                <a:ext uri="{FF2B5EF4-FFF2-40B4-BE49-F238E27FC236}">
                  <a16:creationId xmlns:a16="http://schemas.microsoft.com/office/drawing/2014/main" id="{BAD515E0-5DCF-4C3F-8845-DC653B4FFAB2}"/>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84"/>
            <a:stretch/>
          </p:blipFill>
          <p:spPr>
            <a:xfrm>
              <a:off x="6194395" y="4570242"/>
              <a:ext cx="2648734" cy="2103120"/>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9136FED3-733D-4722-8C39-DDFFAA72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83" y="4568140"/>
              <a:ext cx="5468112" cy="2105222"/>
            </a:xfrm>
            <a:prstGeom prst="rect">
              <a:avLst/>
            </a:prstGeom>
          </p:spPr>
        </p:pic>
      </p:gr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378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FC83EC-EB24-4DCD-ACB2-91496A1612FB}"/>
              </a:ext>
            </a:extLst>
          </p:cNvPr>
          <p:cNvSpPr>
            <a:spLocks noGrp="1"/>
          </p:cNvSpPr>
          <p:nvPr>
            <p:ph type="title"/>
          </p:nvPr>
        </p:nvSpPr>
        <p:spPr/>
        <p:txBody>
          <a:bodyPr/>
          <a:lstStyle/>
          <a:p>
            <a:r>
              <a:rPr lang="en-US" dirty="0">
                <a:solidFill>
                  <a:schemeClr val="bg1"/>
                </a:solidFill>
              </a:rPr>
              <a:t>11428</a:t>
            </a:r>
          </a:p>
        </p:txBody>
      </p:sp>
      <p:pic>
        <p:nvPicPr>
          <p:cNvPr id="5" name="Content Placeholder 4" descr="Chart, line chart&#10;&#10;Description automatically generated">
            <a:extLst>
              <a:ext uri="{FF2B5EF4-FFF2-40B4-BE49-F238E27FC236}">
                <a16:creationId xmlns:a16="http://schemas.microsoft.com/office/drawing/2014/main" id="{E5CFB54B-EB5B-4C64-9052-32A59761DD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68" y="1589890"/>
            <a:ext cx="7536084" cy="2523744"/>
          </a:xfrm>
        </p:spPr>
      </p:pic>
      <p:grpSp>
        <p:nvGrpSpPr>
          <p:cNvPr id="9" name="Group 8">
            <a:extLst>
              <a:ext uri="{FF2B5EF4-FFF2-40B4-BE49-F238E27FC236}">
                <a16:creationId xmlns:a16="http://schemas.microsoft.com/office/drawing/2014/main" id="{4EA64F1E-1A33-4A7A-B27B-1848901A91FA}"/>
              </a:ext>
            </a:extLst>
          </p:cNvPr>
          <p:cNvGrpSpPr/>
          <p:nvPr/>
        </p:nvGrpSpPr>
        <p:grpSpPr>
          <a:xfrm>
            <a:off x="121475" y="4389119"/>
            <a:ext cx="8115977" cy="2103756"/>
            <a:chOff x="534981" y="4389119"/>
            <a:chExt cx="8115977" cy="2103756"/>
          </a:xfrm>
        </p:grpSpPr>
        <p:pic>
          <p:nvPicPr>
            <p:cNvPr id="7" name="Picture 6" descr="Graphical user interface, chart, line chart&#10;&#10;Description automatically generated">
              <a:extLst>
                <a:ext uri="{FF2B5EF4-FFF2-40B4-BE49-F238E27FC236}">
                  <a16:creationId xmlns:a16="http://schemas.microsoft.com/office/drawing/2014/main" id="{0EE46240-9223-4F42-8ED8-2EB9409B3B9D}"/>
                </a:ext>
              </a:extLst>
            </p:cNvPr>
            <p:cNvPicPr>
              <a:picLocks noChangeAspect="1"/>
            </p:cNvPicPr>
            <p:nvPr/>
          </p:nvPicPr>
          <p:blipFill rotWithShape="1">
            <a:blip r:embed="rId3">
              <a:extLst>
                <a:ext uri="{28A0092B-C50C-407E-A947-70E740481C1C}">
                  <a14:useLocalDpi xmlns:a14="http://schemas.microsoft.com/office/drawing/2010/main" val="0"/>
                </a:ext>
              </a:extLst>
            </a:blip>
            <a:srcRect r="51032"/>
            <a:stretch/>
          </p:blipFill>
          <p:spPr>
            <a:xfrm>
              <a:off x="5999285" y="4389119"/>
              <a:ext cx="2651673" cy="2103120"/>
            </a:xfrm>
            <a:prstGeom prst="rect">
              <a:avLst/>
            </a:prstGeom>
          </p:spPr>
        </p:pic>
        <p:pic>
          <p:nvPicPr>
            <p:cNvPr id="8" name="Picture 7" descr="Chart, line chart&#10;&#10;Description automatically generated">
              <a:extLst>
                <a:ext uri="{FF2B5EF4-FFF2-40B4-BE49-F238E27FC236}">
                  <a16:creationId xmlns:a16="http://schemas.microsoft.com/office/drawing/2014/main" id="{8F3152FD-183E-4530-8C0B-A4368EE10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1" y="4389119"/>
              <a:ext cx="5464304" cy="2103756"/>
            </a:xfrm>
            <a:prstGeom prst="rect">
              <a:avLst/>
            </a:prstGeom>
          </p:spPr>
        </p:pic>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7156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pic>
        <p:nvPicPr>
          <p:cNvPr id="5" name="Content Placeholder 4" descr="Chart, line chart&#10;&#10;Description automatically generated">
            <a:extLst>
              <a:ext uri="{FF2B5EF4-FFF2-40B4-BE49-F238E27FC236}">
                <a16:creationId xmlns:a16="http://schemas.microsoft.com/office/drawing/2014/main" id="{C75CC1F6-33BC-4F70-AEFA-C94D6251B3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65735"/>
            <a:ext cx="7536084" cy="2523744"/>
          </a:xfrm>
        </p:spPr>
      </p:pic>
      <p:grpSp>
        <p:nvGrpSpPr>
          <p:cNvPr id="9" name="Group 8">
            <a:extLst>
              <a:ext uri="{FF2B5EF4-FFF2-40B4-BE49-F238E27FC236}">
                <a16:creationId xmlns:a16="http://schemas.microsoft.com/office/drawing/2014/main" id="{98823C4B-758E-4087-984B-CE38C1B7617E}"/>
              </a:ext>
            </a:extLst>
          </p:cNvPr>
          <p:cNvGrpSpPr/>
          <p:nvPr/>
        </p:nvGrpSpPr>
        <p:grpSpPr>
          <a:xfrm>
            <a:off x="258312" y="4458464"/>
            <a:ext cx="8115972" cy="2103755"/>
            <a:chOff x="258312" y="4458464"/>
            <a:chExt cx="8115972" cy="2103755"/>
          </a:xfrm>
        </p:grpSpPr>
        <p:pic>
          <p:nvPicPr>
            <p:cNvPr id="7" name="Picture 6" descr="Graphical user interface, chart, line chart&#10;&#10;Description automatically generated">
              <a:extLst>
                <a:ext uri="{FF2B5EF4-FFF2-40B4-BE49-F238E27FC236}">
                  <a16:creationId xmlns:a16="http://schemas.microsoft.com/office/drawing/2014/main" id="{BECA729E-5D99-483F-B63F-5C3627FBB7E4}"/>
                </a:ext>
              </a:extLst>
            </p:cNvPr>
            <p:cNvPicPr>
              <a:picLocks noChangeAspect="1"/>
            </p:cNvPicPr>
            <p:nvPr/>
          </p:nvPicPr>
          <p:blipFill rotWithShape="1">
            <a:blip r:embed="rId3">
              <a:extLst>
                <a:ext uri="{28A0092B-C50C-407E-A947-70E740481C1C}">
                  <a14:useLocalDpi xmlns:a14="http://schemas.microsoft.com/office/drawing/2010/main" val="0"/>
                </a:ext>
              </a:extLst>
            </a:blip>
            <a:srcRect r="51030"/>
            <a:stretch/>
          </p:blipFill>
          <p:spPr>
            <a:xfrm>
              <a:off x="5722612" y="4459099"/>
              <a:ext cx="2651672" cy="2103120"/>
            </a:xfrm>
            <a:prstGeom prst="rect">
              <a:avLst/>
            </a:prstGeom>
          </p:spPr>
        </p:pic>
        <p:pic>
          <p:nvPicPr>
            <p:cNvPr id="8" name="Content Placeholder 4" descr="Graphical user interface, chart, line chart&#10;&#10;Description automatically generated">
              <a:extLst>
                <a:ext uri="{FF2B5EF4-FFF2-40B4-BE49-F238E27FC236}">
                  <a16:creationId xmlns:a16="http://schemas.microsoft.com/office/drawing/2014/main" id="{9AC68E4A-F387-4AC8-A72C-754685D04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12" y="4458464"/>
              <a:ext cx="5464300" cy="2103755"/>
            </a:xfrm>
            <a:prstGeom prst="rect">
              <a:avLst/>
            </a:prstGeom>
          </p:spPr>
        </p:pic>
      </p:gr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386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Seasonality</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EF17811D-B7B9-4647-80F4-09BDB6D3FEE3}"/>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For maximum return</a:t>
            </a:r>
          </a:p>
          <a:p>
            <a:pPr marL="742950" lvl="1" indent="-228600">
              <a:lnSpc>
                <a:spcPct val="90000"/>
              </a:lnSpc>
              <a:spcAft>
                <a:spcPts val="600"/>
              </a:spcAft>
              <a:buFont typeface="Arial" panose="020B0604020202020204" pitchFamily="34" charset="0"/>
              <a:buChar char="•"/>
            </a:pPr>
            <a:r>
              <a:rPr lang="en-US" sz="2000" dirty="0">
                <a:solidFill>
                  <a:schemeClr val="bg1"/>
                </a:solidFill>
              </a:rPr>
              <a:t>Sell at he beginning of a year </a:t>
            </a:r>
          </a:p>
          <a:p>
            <a:pPr marL="742950" lvl="1" indent="-228600">
              <a:lnSpc>
                <a:spcPct val="90000"/>
              </a:lnSpc>
              <a:spcAft>
                <a:spcPts val="600"/>
              </a:spcAft>
              <a:buFont typeface="Arial" panose="020B0604020202020204" pitchFamily="34" charset="0"/>
              <a:buChar char="•"/>
            </a:pPr>
            <a:r>
              <a:rPr lang="en-US" sz="2000" dirty="0">
                <a:solidFill>
                  <a:schemeClr val="bg1"/>
                </a:solidFill>
              </a:rPr>
              <a:t>Buy towards the end of a year</a:t>
            </a:r>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095"/>
          <a:stretch/>
        </p:blipFill>
        <p:spPr bwMode="auto">
          <a:xfrm>
            <a:off x="6784007" y="1538608"/>
            <a:ext cx="4771017"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SUMMARY</a:t>
            </a:r>
          </a:p>
        </p:txBody>
      </p:sp>
      <p:pic>
        <p:nvPicPr>
          <p:cNvPr id="7" name="Picture 6" descr="Chart, line chart&#10;&#10;Description automatically generated">
            <a:extLst>
              <a:ext uri="{FF2B5EF4-FFF2-40B4-BE49-F238E27FC236}">
                <a16:creationId xmlns:a16="http://schemas.microsoft.com/office/drawing/2014/main" id="{9A69BC87-4EE4-4731-8DA7-DD2705D9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43"/>
            <a:ext cx="5560122" cy="2140646"/>
          </a:xfrm>
          <a:prstGeom prst="rect">
            <a:avLst/>
          </a:prstGeom>
        </p:spPr>
      </p:pic>
      <p:pic>
        <p:nvPicPr>
          <p:cNvPr id="5" name="Content Placeholder 4" descr="Graphical user interface, chart, line chart&#10;&#10;Description automatically generated">
            <a:extLst>
              <a:ext uri="{FF2B5EF4-FFF2-40B4-BE49-F238E27FC236}">
                <a16:creationId xmlns:a16="http://schemas.microsoft.com/office/drawing/2014/main" id="{6D281BDB-EB25-416D-95A6-B2AD4F5E26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99203"/>
            <a:ext cx="5557953" cy="2139811"/>
          </a:xfrm>
          <a:prstGeom prst="rect">
            <a:avLst/>
          </a:prstGeom>
        </p:spPr>
      </p:pic>
      <p:pic>
        <p:nvPicPr>
          <p:cNvPr id="11" name="Picture 10" descr="Graphical user interface, chart, line chart&#10;&#10;Description automatically generated">
            <a:extLst>
              <a:ext uri="{FF2B5EF4-FFF2-40B4-BE49-F238E27FC236}">
                <a16:creationId xmlns:a16="http://schemas.microsoft.com/office/drawing/2014/main" id="{D0BF2BD9-A289-4F50-BEBD-A5C1917F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786" y="2099203"/>
            <a:ext cx="5512214" cy="2122201"/>
          </a:xfrm>
          <a:prstGeom prst="rect">
            <a:avLst/>
          </a:prstGeom>
        </p:spPr>
      </p:pic>
      <p:pic>
        <p:nvPicPr>
          <p:cNvPr id="13" name="Picture 12" descr="Chart, line chart&#10;&#10;Description automatically generated">
            <a:extLst>
              <a:ext uri="{FF2B5EF4-FFF2-40B4-BE49-F238E27FC236}">
                <a16:creationId xmlns:a16="http://schemas.microsoft.com/office/drawing/2014/main" id="{986D46D3-D4DC-4239-9BE2-A66A00E90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786" y="-22998"/>
            <a:ext cx="5512214" cy="2122201"/>
          </a:xfrm>
          <a:prstGeom prst="rect">
            <a:avLst/>
          </a:prstGeom>
        </p:spPr>
      </p:pic>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chart, application&#10;&#10;Description automatically generated">
            <a:extLst>
              <a:ext uri="{FF2B5EF4-FFF2-40B4-BE49-F238E27FC236}">
                <a16:creationId xmlns:a16="http://schemas.microsoft.com/office/drawing/2014/main" id="{14605D2F-EDA4-4EF3-9CAD-4A07D7488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 y="4234049"/>
            <a:ext cx="4173804" cy="1606914"/>
          </a:xfrm>
          <a:prstGeom prst="rect">
            <a:avLst/>
          </a:prstGeom>
        </p:spPr>
      </p:pic>
      <p:sp>
        <p:nvSpPr>
          <p:cNvPr id="35" name="Title 1">
            <a:extLst>
              <a:ext uri="{FF2B5EF4-FFF2-40B4-BE49-F238E27FC236}">
                <a16:creationId xmlns:a16="http://schemas.microsoft.com/office/drawing/2014/main" id="{60601A74-6E4C-4FB7-A859-F3B523ADBA8B}"/>
              </a:ext>
            </a:extLst>
          </p:cNvPr>
          <p:cNvSpPr txBox="1">
            <a:spLocks/>
          </p:cNvSpPr>
          <p:nvPr/>
        </p:nvSpPr>
        <p:spPr>
          <a:xfrm>
            <a:off x="4616138" y="5411997"/>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Invest in properties in these zip codes.</a:t>
            </a:r>
          </a:p>
        </p:txBody>
      </p:sp>
    </p:spTree>
    <p:extLst>
      <p:ext uri="{BB962C8B-B14F-4D97-AF65-F5344CB8AC3E}">
        <p14:creationId xmlns:p14="http://schemas.microsoft.com/office/powerpoint/2010/main" val="36985409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031235"/>
          </a:xfrm>
        </p:spPr>
        <p:txBody>
          <a:bodyPr vert="horz" lIns="91440" tIns="45720" rIns="91440" bIns="45720" rtlCol="0">
            <a:normAutofit lnSpcReduction="10000"/>
          </a:bodyPr>
          <a:lstStyle/>
          <a:p>
            <a:r>
              <a:rPr lang="en-US" sz="2000" dirty="0"/>
              <a:t>Invest in following zip codes:</a:t>
            </a:r>
          </a:p>
          <a:p>
            <a:pPr lvl="1"/>
            <a:r>
              <a:rPr lang="en-US" sz="2000" dirty="0"/>
              <a:t>11429</a:t>
            </a:r>
          </a:p>
          <a:p>
            <a:pPr lvl="1"/>
            <a:r>
              <a:rPr lang="en-US" sz="2000" dirty="0"/>
              <a:t>11428</a:t>
            </a:r>
          </a:p>
          <a:p>
            <a:pPr lvl="1"/>
            <a:r>
              <a:rPr lang="en-US" sz="2000" dirty="0"/>
              <a:t>11427</a:t>
            </a:r>
          </a:p>
          <a:p>
            <a:pPr lvl="1"/>
            <a:r>
              <a:rPr lang="en-US" sz="2000" dirty="0"/>
              <a:t>11423</a:t>
            </a:r>
          </a:p>
          <a:p>
            <a:pPr lvl="1"/>
            <a:r>
              <a:rPr lang="en-US" sz="2000" dirty="0"/>
              <a:t>11417</a:t>
            </a:r>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Rule of thumb</a:t>
            </a:r>
          </a:p>
          <a:p>
            <a:pPr lvl="1"/>
            <a:r>
              <a:rPr lang="en-US" sz="2000" dirty="0"/>
              <a:t>Go to southeast part of Queens for good investment opportunity.</a:t>
            </a:r>
          </a:p>
          <a:p>
            <a:pPr lvl="1"/>
            <a:r>
              <a:rPr lang="en-US" sz="2000" dirty="0"/>
              <a:t>Some of the house are overvalued, and awaits correction, be careful of those houses.</a:t>
            </a:r>
          </a:p>
          <a:p>
            <a:pPr lvl="1"/>
            <a:r>
              <a:rPr lang="en-US" sz="2000" dirty="0"/>
              <a:t>For maximum return</a:t>
            </a:r>
          </a:p>
          <a:p>
            <a:pPr marL="1200150" lvl="2" indent="-285750">
              <a:buFontTx/>
              <a:buChar char="-"/>
            </a:pPr>
            <a:r>
              <a:rPr lang="en-US" dirty="0"/>
              <a:t>Sell at the beginning of a year </a:t>
            </a:r>
          </a:p>
          <a:p>
            <a:pPr marL="1200150" lvl="2" indent="-285750">
              <a:buFontTx/>
              <a:buChar char="-"/>
            </a:pPr>
            <a:r>
              <a:rPr lang="en-US" dirty="0"/>
              <a:t>Buy towards the end of a year</a:t>
            </a:r>
          </a:p>
          <a:p>
            <a:pPr lvl="2"/>
            <a:endParaRPr lang="en-US" sz="1600" dirty="0"/>
          </a:p>
          <a:p>
            <a:pPr lvl="1"/>
            <a:endParaRPr lang="en-US" sz="2000" dirty="0"/>
          </a:p>
        </p:txBody>
      </p:sp>
    </p:spTree>
    <p:extLst>
      <p:ext uri="{BB962C8B-B14F-4D97-AF65-F5344CB8AC3E}">
        <p14:creationId xmlns:p14="http://schemas.microsoft.com/office/powerpoint/2010/main" val="2928702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791310" y="1063869"/>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relatively short term, three years. </a:t>
            </a:r>
          </a:p>
          <a:p>
            <a:r>
              <a:rPr lang="en-US" sz="1600" dirty="0"/>
              <a:t>They want to isolate and invest in properties with the highest return on investment potential based on geographical location close to their operation base in Queens, as they want to cluster their investment based on location. </a:t>
            </a:r>
          </a:p>
          <a:p>
            <a:r>
              <a:rPr lang="en-US" sz="1600" dirty="0"/>
              <a:t>For this analysis, all 55 zip codes of Queens county of New York city, NY were considered.</a:t>
            </a:r>
          </a:p>
          <a:p>
            <a:endParaRPr lang="en-US" sz="2000" dirty="0"/>
          </a:p>
          <a:p>
            <a:endParaRPr lang="en-US" sz="2000" dirty="0"/>
          </a:p>
          <a:p>
            <a:r>
              <a:rPr lang="en-US" sz="2000" dirty="0"/>
              <a:t>This analysis will recommend top five zip codes with return-on-investment potential with some insights, which will aid the top management of the company to make an educated decision on where to invest.</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62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 such as conventional time series method such as </a:t>
            </a:r>
          </a:p>
          <a:p>
            <a:pPr lvl="1"/>
            <a:r>
              <a:rPr lang="en-US" sz="4000" dirty="0"/>
              <a:t>ARIMA </a:t>
            </a:r>
            <a:r>
              <a:rPr lang="en-US" sz="1600" dirty="0">
                <a:latin typeface="+mj-lt"/>
              </a:rPr>
              <a:t>(</a:t>
            </a:r>
            <a:r>
              <a:rPr lang="en-US" sz="1600" i="0" dirty="0">
                <a:solidFill>
                  <a:srgbClr val="202122"/>
                </a:solidFill>
                <a:effectLst/>
                <a:latin typeface="+mj-lt"/>
              </a:rPr>
              <a:t>autoregressive integrated moving average</a:t>
            </a:r>
            <a:r>
              <a:rPr lang="en-US" sz="16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 in the future using the best model.</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2107" y="-5226"/>
            <a:ext cx="5824643" cy="2533720"/>
          </a:xfrm>
          <a:prstGeom prst="rect">
            <a:avLst/>
          </a:prstGeom>
        </p:spPr>
      </p:pic>
      <p:pic>
        <p:nvPicPr>
          <p:cNvPr id="7" name="Picture 6" descr="Chart, line chart&#10;&#10;Description automatically generated">
            <a:extLst>
              <a:ext uri="{FF2B5EF4-FFF2-40B4-BE49-F238E27FC236}">
                <a16:creationId xmlns:a16="http://schemas.microsoft.com/office/drawing/2014/main" id="{20272DB3-6971-4B3F-AAE2-1B70BCAEE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2712" y="2528494"/>
            <a:ext cx="7006240" cy="2224481"/>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7080" y="4752975"/>
            <a:ext cx="6439670" cy="2044595"/>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285750" indent="-285750">
              <a:buFont typeface="Arial" panose="020B0604020202020204" pitchFamily="34" charset="0"/>
              <a:buChar char="•"/>
            </a:pPr>
            <a:r>
              <a:rPr lang="en-US" sz="2000" dirty="0"/>
              <a:t>Enjoying a recent bull run.</a:t>
            </a:r>
          </a:p>
          <a:p>
            <a:pPr marL="285750" indent="-285750">
              <a:buFont typeface="Arial" panose="020B0604020202020204" pitchFamily="34" charset="0"/>
              <a:buChar char="•"/>
            </a:pPr>
            <a:r>
              <a:rPr lang="en-US" sz="2000" dirty="0"/>
              <a:t>Recovered well beyond the financial crisis of 2009</a:t>
            </a:r>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DF60B8D-195B-4B2B-8C72-D1F038F3E9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48" t="-130" r="14606" b="130"/>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BEST INVESTMENT BY ZIP CODE</a:t>
            </a:r>
          </a:p>
        </p:txBody>
      </p:sp>
    </p:spTree>
    <p:extLst>
      <p:ext uri="{BB962C8B-B14F-4D97-AF65-F5344CB8AC3E}">
        <p14:creationId xmlns:p14="http://schemas.microsoft.com/office/powerpoint/2010/main" val="428336522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pic>
        <p:nvPicPr>
          <p:cNvPr id="8" name="Picture 7">
            <a:extLst>
              <a:ext uri="{FF2B5EF4-FFF2-40B4-BE49-F238E27FC236}">
                <a16:creationId xmlns:a16="http://schemas.microsoft.com/office/drawing/2014/main" id="{E9B7E4D5-A2C2-4BF6-8C40-D5BF86199FCC}"/>
              </a:ext>
            </a:extLst>
          </p:cNvPr>
          <p:cNvPicPr>
            <a:picLocks noChangeAspect="1"/>
          </p:cNvPicPr>
          <p:nvPr/>
        </p:nvPicPr>
        <p:blipFill rotWithShape="1">
          <a:blip r:embed="rId3"/>
          <a:srcRect l="4874" t="7212" r="7633" b="7212"/>
          <a:stretch/>
        </p:blipFill>
        <p:spPr>
          <a:xfrm>
            <a:off x="371475" y="2202989"/>
            <a:ext cx="3962400" cy="2239829"/>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10C76870-E1EB-4AAB-B7C1-91AED39858D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604974" y="2202989"/>
            <a:ext cx="7572742" cy="2177162"/>
          </a:xfrm>
          <a:prstGeom prst="rect">
            <a:avLst/>
          </a:prstGeom>
        </p:spPr>
      </p:pic>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211014" y="4536264"/>
            <a:ext cx="11834447" cy="2002422"/>
          </a:xfrm>
        </p:spPr>
        <p:txBody>
          <a:bodyPr vert="horz" lIns="91440" tIns="45720" rIns="91440" bIns="45720" rtlCol="0">
            <a:normAutofit/>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Tree>
    <p:extLst>
      <p:ext uri="{BB962C8B-B14F-4D97-AF65-F5344CB8AC3E}">
        <p14:creationId xmlns:p14="http://schemas.microsoft.com/office/powerpoint/2010/main" val="696692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0BE257-7279-4AAE-B38A-6A9C57166703}"/>
              </a:ext>
            </a:extLst>
          </p:cNvPr>
          <p:cNvSpPr>
            <a:spLocks noGrp="1"/>
          </p:cNvSpPr>
          <p:nvPr>
            <p:ph type="title"/>
          </p:nvPr>
        </p:nvSpPr>
        <p:spPr/>
        <p:txBody>
          <a:bodyPr/>
          <a:lstStyle/>
          <a:p>
            <a:r>
              <a:rPr lang="en-US" dirty="0">
                <a:solidFill>
                  <a:schemeClr val="bg1"/>
                </a:solidFill>
              </a:rPr>
              <a:t>11417</a:t>
            </a:r>
          </a:p>
        </p:txBody>
      </p:sp>
      <p:pic>
        <p:nvPicPr>
          <p:cNvPr id="5" name="Content Placeholder 4" descr="Chart, line chart&#10;&#10;Description automatically generated">
            <a:extLst>
              <a:ext uri="{FF2B5EF4-FFF2-40B4-BE49-F238E27FC236}">
                <a16:creationId xmlns:a16="http://schemas.microsoft.com/office/drawing/2014/main" id="{70C00C05-DF20-4028-B97E-8CFAE2364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106" y="1690688"/>
            <a:ext cx="7527436" cy="2520848"/>
          </a:xfrm>
        </p:spPr>
      </p:pic>
      <p:grpSp>
        <p:nvGrpSpPr>
          <p:cNvPr id="9" name="Group 8">
            <a:extLst>
              <a:ext uri="{FF2B5EF4-FFF2-40B4-BE49-F238E27FC236}">
                <a16:creationId xmlns:a16="http://schemas.microsoft.com/office/drawing/2014/main" id="{BE532169-8A71-4516-BC91-EE0E9DAA3266}"/>
              </a:ext>
            </a:extLst>
          </p:cNvPr>
          <p:cNvGrpSpPr/>
          <p:nvPr/>
        </p:nvGrpSpPr>
        <p:grpSpPr>
          <a:xfrm>
            <a:off x="19332" y="4325777"/>
            <a:ext cx="8114210" cy="2103756"/>
            <a:chOff x="152400" y="4581011"/>
            <a:chExt cx="8114210" cy="2103756"/>
          </a:xfrm>
        </p:grpSpPr>
        <p:pic>
          <p:nvPicPr>
            <p:cNvPr id="7" name="Picture 6" descr="Graphical user interface, chart, line chart&#10;&#10;Description automatically generated">
              <a:extLst>
                <a:ext uri="{FF2B5EF4-FFF2-40B4-BE49-F238E27FC236}">
                  <a16:creationId xmlns:a16="http://schemas.microsoft.com/office/drawing/2014/main" id="{8735B4DB-FCD4-46C1-8A40-51924BACD085}"/>
                </a:ext>
              </a:extLst>
            </p:cNvPr>
            <p:cNvPicPr>
              <a:picLocks noChangeAspect="1"/>
            </p:cNvPicPr>
            <p:nvPr/>
          </p:nvPicPr>
          <p:blipFill rotWithShape="1">
            <a:blip r:embed="rId3">
              <a:extLst>
                <a:ext uri="{28A0092B-C50C-407E-A947-70E740481C1C}">
                  <a14:useLocalDpi xmlns:a14="http://schemas.microsoft.com/office/drawing/2010/main" val="0"/>
                </a:ext>
              </a:extLst>
            </a:blip>
            <a:srcRect l="1" r="51077"/>
            <a:stretch/>
          </p:blipFill>
          <p:spPr>
            <a:xfrm>
              <a:off x="5616702" y="4581011"/>
              <a:ext cx="2649908" cy="2103755"/>
            </a:xfrm>
            <a:prstGeom prst="rect">
              <a:avLst/>
            </a:prstGeom>
          </p:spPr>
        </p:pic>
        <p:pic>
          <p:nvPicPr>
            <p:cNvPr id="8" name="Picture 7" descr="Chart, line chart&#10;&#10;Description automatically generated">
              <a:extLst>
                <a:ext uri="{FF2B5EF4-FFF2-40B4-BE49-F238E27FC236}">
                  <a16:creationId xmlns:a16="http://schemas.microsoft.com/office/drawing/2014/main" id="{A8E84CEC-F6BB-40A7-86DC-8FBB6D77E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581012"/>
              <a:ext cx="5464302" cy="2103755"/>
            </a:xfrm>
            <a:prstGeom prst="rect">
              <a:avLst/>
            </a:prstGeom>
          </p:spPr>
        </p:pic>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3724096"/>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Recently breached three-year resistance, expected to keep the uptrend.</a:t>
            </a:r>
          </a:p>
          <a:p>
            <a:pPr marL="285750" indent="-285750">
              <a:lnSpc>
                <a:spcPct val="150000"/>
              </a:lnSpc>
              <a:buFont typeface="Arial" panose="020B0604020202020204" pitchFamily="34" charset="0"/>
              <a:buChar char="•"/>
            </a:pPr>
            <a:r>
              <a:rPr lang="en-US" dirty="0"/>
              <a:t>Huge ROI potential.</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614</TotalTime>
  <Words>900</Words>
  <Application>Microsoft Office PowerPoint</Application>
  <PresentationFormat>Widescreen</PresentationFormat>
  <Paragraphs>139</Paragraphs>
  <Slides>21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Deducing Investment Opportunity for a Real Estate Investment Company</vt:lpstr>
      <vt:lpstr>INDUSTRY OVERVIEW</vt:lpstr>
      <vt:lpstr>BUSINESS PROBLEM</vt:lpstr>
      <vt:lpstr>METHODOLOGY</vt:lpstr>
      <vt:lpstr>Queens County New York</vt:lpstr>
      <vt:lpstr>QUEENS COUNTY OVERVIEW</vt:lpstr>
      <vt:lpstr>BEST INVESTMENT BY ZIP CODE</vt:lpstr>
      <vt:lpstr>SELECTION CRITERIA</vt:lpstr>
      <vt:lpstr>11417</vt:lpstr>
      <vt:lpstr>11423</vt:lpstr>
      <vt:lpstr>11427</vt:lpstr>
      <vt:lpstr>11428</vt:lpstr>
      <vt:lpstr>11429</vt:lpstr>
      <vt:lpstr>ON A MAP</vt:lpstr>
      <vt:lpstr>Seasonality</vt:lpstr>
      <vt:lpstr>SUMMARY</vt:lpstr>
      <vt:lpstr>RECOMMENDATION</vt:lpstr>
      <vt:lpstr>NEXT STEPS</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2021-06-24T21:24:47Z</dcterms:modified>
</cp:coreProperties>
</file>